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26390"/>
            <a:ext cx="9144000" cy="44907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19278"/>
            <a:ext cx="9144000" cy="430494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19278"/>
            <a:ext cx="9144000" cy="430494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19278"/>
            <a:ext cx="9144000" cy="430494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19278"/>
            <a:ext cx="9144000" cy="43049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32416"/>
            <a:ext cx="9144000" cy="327866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82189"/>
            <a:ext cx="9144000" cy="397912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45803" y="0"/>
            <a:ext cx="2052394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2021-06-11T04:56:30Z</dcterms:created>
  <dcterms:modified xsi:type="dcterms:W3CDTF">2021-06-11T04:56:30Z</dcterms:modified>
</cp:coreProperties>
</file>